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9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1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38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1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4552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009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27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8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0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3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0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1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5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34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Sexuality Education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Bethany Sinkhorn </a:t>
            </a:r>
          </a:p>
          <a:p>
            <a:r>
              <a:rPr lang="en-US" dirty="0" smtClean="0"/>
              <a:t>CPSY 644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6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696" y="990460"/>
            <a:ext cx="8201386" cy="47404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6811" y="6483926"/>
            <a:ext cx="3117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Pinterest.com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5521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8765"/>
            <a:ext cx="8596668" cy="554259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“Sex education is just about puberty and its embarrassing” – Student, age 9</a:t>
            </a:r>
          </a:p>
          <a:p>
            <a:endParaRPr lang="en-US" sz="2800" dirty="0" smtClean="0"/>
          </a:p>
          <a:p>
            <a:r>
              <a:rPr lang="en-US" sz="2800" dirty="0" smtClean="0"/>
              <a:t>“Sex education is about anatomy and its embarrassing when your teacher who you see everyday, is saying it to you, it should be some high-</a:t>
            </a:r>
            <a:r>
              <a:rPr lang="en-US" sz="2800" dirty="0" err="1" smtClean="0"/>
              <a:t>schoolers</a:t>
            </a:r>
            <a:r>
              <a:rPr lang="en-US" sz="2800" dirty="0" smtClean="0"/>
              <a:t>” – Student, age 13 </a:t>
            </a:r>
          </a:p>
          <a:p>
            <a:endParaRPr lang="en-US" sz="2800" dirty="0" smtClean="0"/>
          </a:p>
          <a:p>
            <a:r>
              <a:rPr lang="en-US" sz="2800" dirty="0" smtClean="0"/>
              <a:t>“Sex ed. is teaching kids not to have sex, especially at a young age” – Student, age 15</a:t>
            </a:r>
          </a:p>
          <a:p>
            <a:endParaRPr lang="en-US" sz="2800" dirty="0"/>
          </a:p>
          <a:p>
            <a:r>
              <a:rPr lang="en-US" sz="2800" dirty="0" smtClean="0"/>
              <a:t>“Sex ed. is lectures about not having sex, so you don’t get a disease and die. Also so you don’t get pregnant” – Student, age 17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187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61" y="675410"/>
            <a:ext cx="8596668" cy="5355562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What did your puberty talk and/or Sex Ed. look like? </a:t>
            </a:r>
          </a:p>
          <a:p>
            <a:r>
              <a:rPr lang="en-US" sz="5400" dirty="0" smtClean="0"/>
              <a:t>What was your school counselor’s involvement?</a:t>
            </a:r>
            <a:endParaRPr lang="en-US" sz="5400" dirty="0"/>
          </a:p>
          <a:p>
            <a:r>
              <a:rPr lang="en-US" sz="5400" dirty="0" smtClean="0"/>
              <a:t>What would you have liked to been included in your ‘talk’?</a:t>
            </a:r>
          </a:p>
        </p:txBody>
      </p:sp>
    </p:spTree>
    <p:extLst>
      <p:ext uri="{BB962C8B-B14F-4D97-AF65-F5344CB8AC3E}">
        <p14:creationId xmlns:p14="http://schemas.microsoft.com/office/powerpoint/2010/main" val="167054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15" y="1392382"/>
            <a:ext cx="8596668" cy="47632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do LGBTQ students fit into the curriculum?  How can school counselors advocate for them across the system?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205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79319"/>
            <a:ext cx="8596668" cy="5262044"/>
          </a:xfrm>
        </p:spPr>
        <p:txBody>
          <a:bodyPr/>
          <a:lstStyle/>
          <a:p>
            <a:r>
              <a:rPr lang="en-US" sz="2400" dirty="0"/>
              <a:t>How </a:t>
            </a:r>
            <a:r>
              <a:rPr lang="en-US" sz="2400" dirty="0" smtClean="0"/>
              <a:t>can we, as future school counselors, </a:t>
            </a:r>
            <a:r>
              <a:rPr lang="en-US" sz="2400" dirty="0"/>
              <a:t>advocate for a more inclusive sex ed. curriculum at several different levels (i.e. School building, school board, state, etc.)?</a:t>
            </a:r>
          </a:p>
          <a:p>
            <a:endParaRPr lang="en-US" sz="2400" dirty="0"/>
          </a:p>
          <a:p>
            <a:r>
              <a:rPr lang="en-US" sz="2400" dirty="0" smtClean="0"/>
              <a:t>How would you speak with a parent and their pregnant student about the choices they have and what can you do at the school to advocate for the student? </a:t>
            </a:r>
          </a:p>
          <a:p>
            <a:endParaRPr lang="en-US" sz="2400" dirty="0" smtClean="0"/>
          </a:p>
          <a:p>
            <a:r>
              <a:rPr lang="en-US" sz="2400" dirty="0"/>
              <a:t>Y</a:t>
            </a:r>
            <a:r>
              <a:rPr lang="en-US" sz="2400" dirty="0" smtClean="0"/>
              <a:t>ou have a female elementary student who often tells you about her boyfriend. How would you gather more information about that relationship and address any possible concerns with the student?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513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261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Sexuality Education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 &amp; Sex Education </dc:title>
  <dc:creator>Bethany Sinkhorn</dc:creator>
  <cp:lastModifiedBy>Bethany Sinkhorn</cp:lastModifiedBy>
  <cp:revision>14</cp:revision>
  <dcterms:created xsi:type="dcterms:W3CDTF">2014-02-01T22:55:40Z</dcterms:created>
  <dcterms:modified xsi:type="dcterms:W3CDTF">2014-02-04T17:39:04Z</dcterms:modified>
</cp:coreProperties>
</file>